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7"/>
  </p:notesMasterIdLst>
  <p:sldIdLst>
    <p:sldId id="256" r:id="rId2"/>
    <p:sldId id="298" r:id="rId3"/>
    <p:sldId id="278" r:id="rId4"/>
    <p:sldId id="326" r:id="rId5"/>
    <p:sldId id="405" r:id="rId6"/>
    <p:sldId id="406" r:id="rId7"/>
    <p:sldId id="407" r:id="rId8"/>
    <p:sldId id="339" r:id="rId9"/>
    <p:sldId id="341" r:id="rId10"/>
    <p:sldId id="342" r:id="rId11"/>
    <p:sldId id="344" r:id="rId12"/>
    <p:sldId id="343" r:id="rId13"/>
    <p:sldId id="345" r:id="rId14"/>
    <p:sldId id="346" r:id="rId15"/>
    <p:sldId id="347" r:id="rId16"/>
    <p:sldId id="348" r:id="rId17"/>
    <p:sldId id="328" r:id="rId18"/>
    <p:sldId id="329" r:id="rId19"/>
    <p:sldId id="349" r:id="rId20"/>
    <p:sldId id="330" r:id="rId21"/>
    <p:sldId id="331" r:id="rId22"/>
    <p:sldId id="350" r:id="rId23"/>
    <p:sldId id="332" r:id="rId24"/>
    <p:sldId id="333" r:id="rId25"/>
    <p:sldId id="363" r:id="rId26"/>
    <p:sldId id="351" r:id="rId27"/>
    <p:sldId id="362" r:id="rId28"/>
    <p:sldId id="365" r:id="rId29"/>
    <p:sldId id="340" r:id="rId30"/>
    <p:sldId id="334" r:id="rId31"/>
    <p:sldId id="335" r:id="rId32"/>
    <p:sldId id="338" r:id="rId33"/>
    <p:sldId id="336" r:id="rId34"/>
    <p:sldId id="337" r:id="rId35"/>
    <p:sldId id="352" r:id="rId36"/>
    <p:sldId id="354" r:id="rId37"/>
    <p:sldId id="355" r:id="rId38"/>
    <p:sldId id="364" r:id="rId39"/>
    <p:sldId id="357" r:id="rId40"/>
    <p:sldId id="356" r:id="rId41"/>
    <p:sldId id="353" r:id="rId42"/>
    <p:sldId id="361" r:id="rId43"/>
    <p:sldId id="367" r:id="rId44"/>
    <p:sldId id="360" r:id="rId45"/>
    <p:sldId id="359" r:id="rId46"/>
    <p:sldId id="358" r:id="rId47"/>
    <p:sldId id="366" r:id="rId48"/>
    <p:sldId id="368" r:id="rId49"/>
    <p:sldId id="402" r:id="rId50"/>
    <p:sldId id="403" r:id="rId51"/>
    <p:sldId id="404" r:id="rId52"/>
    <p:sldId id="275" r:id="rId53"/>
    <p:sldId id="260" r:id="rId54"/>
    <p:sldId id="276" r:id="rId55"/>
    <p:sldId id="32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5DBF7-A8B2-4EF4-A55F-4498205147DD}" v="2" dt="2023-06-22T01:30:04.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7725DBF7-A8B2-4EF4-A55F-4498205147DD}"/>
    <pc:docChg chg="custSel addSld modSld">
      <pc:chgData name="Emily Crose" userId="5a1598ef78992c55" providerId="LiveId" clId="{7725DBF7-A8B2-4EF4-A55F-4498205147DD}" dt="2023-06-22T12:54:49.679" v="575" actId="729"/>
      <pc:docMkLst>
        <pc:docMk/>
      </pc:docMkLst>
      <pc:sldChg chg="mod modShow">
        <pc:chgData name="Emily Crose" userId="5a1598ef78992c55" providerId="LiveId" clId="{7725DBF7-A8B2-4EF4-A55F-4498205147DD}" dt="2023-06-22T12:54:09.508" v="573" actId="729"/>
        <pc:sldMkLst>
          <pc:docMk/>
          <pc:sldMk cId="4077660009" sldId="353"/>
        </pc:sldMkLst>
      </pc:sldChg>
      <pc:sldChg chg="mod modShow">
        <pc:chgData name="Emily Crose" userId="5a1598ef78992c55" providerId="LiveId" clId="{7725DBF7-A8B2-4EF4-A55F-4498205147DD}" dt="2023-06-22T12:54:09.508" v="573" actId="729"/>
        <pc:sldMkLst>
          <pc:docMk/>
          <pc:sldMk cId="132098389" sldId="356"/>
        </pc:sldMkLst>
      </pc:sldChg>
      <pc:sldChg chg="mod modShow">
        <pc:chgData name="Emily Crose" userId="5a1598ef78992c55" providerId="LiveId" clId="{7725DBF7-A8B2-4EF4-A55F-4498205147DD}" dt="2023-06-22T12:54:09.508" v="573" actId="729"/>
        <pc:sldMkLst>
          <pc:docMk/>
          <pc:sldMk cId="338276363" sldId="357"/>
        </pc:sldMkLst>
      </pc:sldChg>
      <pc:sldChg chg="mod modShow">
        <pc:chgData name="Emily Crose" userId="5a1598ef78992c55" providerId="LiveId" clId="{7725DBF7-A8B2-4EF4-A55F-4498205147DD}" dt="2023-06-22T12:54:09.508" v="573" actId="729"/>
        <pc:sldMkLst>
          <pc:docMk/>
          <pc:sldMk cId="3724334130" sldId="361"/>
        </pc:sldMkLst>
      </pc:sldChg>
      <pc:sldChg chg="mod modShow">
        <pc:chgData name="Emily Crose" userId="5a1598ef78992c55" providerId="LiveId" clId="{7725DBF7-A8B2-4EF4-A55F-4498205147DD}" dt="2023-06-22T12:54:36.880" v="574" actId="729"/>
        <pc:sldMkLst>
          <pc:docMk/>
          <pc:sldMk cId="868222543" sldId="367"/>
        </pc:sldMkLst>
      </pc:sldChg>
      <pc:sldChg chg="delSp add mod setBg delDesignElem modShow">
        <pc:chgData name="Emily Crose" userId="5a1598ef78992c55" providerId="LiveId" clId="{7725DBF7-A8B2-4EF4-A55F-4498205147DD}" dt="2023-06-22T12:54:49.679" v="575" actId="729"/>
        <pc:sldMkLst>
          <pc:docMk/>
          <pc:sldMk cId="1882337331" sldId="402"/>
        </pc:sldMkLst>
        <pc:spChg chg="del">
          <ac:chgData name="Emily Crose" userId="5a1598ef78992c55" providerId="LiveId" clId="{7725DBF7-A8B2-4EF4-A55F-4498205147DD}" dt="2023-06-21T14:51:55.823" v="2"/>
          <ac:spMkLst>
            <pc:docMk/>
            <pc:sldMk cId="1882337331" sldId="402"/>
            <ac:spMk id="8" creationId="{6E1232CA-F1A1-4361-A49F-8EAA874C9F94}"/>
          </ac:spMkLst>
        </pc:spChg>
        <pc:spChg chg="del">
          <ac:chgData name="Emily Crose" userId="5a1598ef78992c55" providerId="LiveId" clId="{7725DBF7-A8B2-4EF4-A55F-4498205147DD}" dt="2023-06-21T14:51:55.823" v="2"/>
          <ac:spMkLst>
            <pc:docMk/>
            <pc:sldMk cId="1882337331" sldId="402"/>
            <ac:spMk id="10" creationId="{CFEDD90E-756D-4F1F-9543-2D8450E5C06D}"/>
          </ac:spMkLst>
        </pc:spChg>
      </pc:sldChg>
      <pc:sldChg chg="delSp add mod setBg delDesignElem modShow">
        <pc:chgData name="Emily Crose" userId="5a1598ef78992c55" providerId="LiveId" clId="{7725DBF7-A8B2-4EF4-A55F-4498205147DD}" dt="2023-06-22T12:54:49.679" v="575" actId="729"/>
        <pc:sldMkLst>
          <pc:docMk/>
          <pc:sldMk cId="721785976" sldId="403"/>
        </pc:sldMkLst>
        <pc:spChg chg="del">
          <ac:chgData name="Emily Crose" userId="5a1598ef78992c55" providerId="LiveId" clId="{7725DBF7-A8B2-4EF4-A55F-4498205147DD}" dt="2023-06-21T14:51:55.823" v="2"/>
          <ac:spMkLst>
            <pc:docMk/>
            <pc:sldMk cId="721785976" sldId="403"/>
            <ac:spMk id="9" creationId="{D4FD20FA-D55B-4631-9BA9-9D270AFB692A}"/>
          </ac:spMkLst>
        </pc:spChg>
        <pc:spChg chg="del">
          <ac:chgData name="Emily Crose" userId="5a1598ef78992c55" providerId="LiveId" clId="{7725DBF7-A8B2-4EF4-A55F-4498205147DD}" dt="2023-06-21T14:51:55.823" v="2"/>
          <ac:spMkLst>
            <pc:docMk/>
            <pc:sldMk cId="721785976" sldId="403"/>
            <ac:spMk id="11" creationId="{497CC5E5-8BD5-4C2A-AB2D-2BADB38D75D6}"/>
          </ac:spMkLst>
        </pc:spChg>
        <pc:spChg chg="del">
          <ac:chgData name="Emily Crose" userId="5a1598ef78992c55" providerId="LiveId" clId="{7725DBF7-A8B2-4EF4-A55F-4498205147DD}" dt="2023-06-21T14:51:55.823" v="2"/>
          <ac:spMkLst>
            <pc:docMk/>
            <pc:sldMk cId="721785976" sldId="403"/>
            <ac:spMk id="13" creationId="{5519AB9A-7903-44D7-A07F-8C461C797CE1}"/>
          </ac:spMkLst>
        </pc:spChg>
      </pc:sldChg>
      <pc:sldChg chg="modSp new mod modShow">
        <pc:chgData name="Emily Crose" userId="5a1598ef78992c55" providerId="LiveId" clId="{7725DBF7-A8B2-4EF4-A55F-4498205147DD}" dt="2023-06-22T12:54:49.679" v="575" actId="729"/>
        <pc:sldMkLst>
          <pc:docMk/>
          <pc:sldMk cId="3868735897" sldId="404"/>
        </pc:sldMkLst>
        <pc:spChg chg="mod">
          <ac:chgData name="Emily Crose" userId="5a1598ef78992c55" providerId="LiveId" clId="{7725DBF7-A8B2-4EF4-A55F-4498205147DD}" dt="2023-06-21T14:52:03.509" v="10" actId="20577"/>
          <ac:spMkLst>
            <pc:docMk/>
            <pc:sldMk cId="3868735897" sldId="404"/>
            <ac:spMk id="2" creationId="{CABD5798-F38D-51D5-AE05-B3FF3C148729}"/>
          </ac:spMkLst>
        </pc:spChg>
      </pc:sldChg>
      <pc:sldChg chg="addSp delSp modSp new mod setBg modClrScheme addAnim modShow chgLayout modNotesTx">
        <pc:chgData name="Emily Crose" userId="5a1598ef78992c55" providerId="LiveId" clId="{7725DBF7-A8B2-4EF4-A55F-4498205147DD}" dt="2023-06-22T01:32:21.449" v="420" actId="729"/>
        <pc:sldMkLst>
          <pc:docMk/>
          <pc:sldMk cId="956857473" sldId="405"/>
        </pc:sldMkLst>
        <pc:spChg chg="mod ord">
          <ac:chgData name="Emily Crose" userId="5a1598ef78992c55" providerId="LiveId" clId="{7725DBF7-A8B2-4EF4-A55F-4498205147DD}" dt="2023-06-22T01:27:33.071" v="33" actId="26606"/>
          <ac:spMkLst>
            <pc:docMk/>
            <pc:sldMk cId="956857473" sldId="405"/>
            <ac:spMk id="2" creationId="{FBDFA071-0F12-246D-A4B7-801C08B6F74F}"/>
          </ac:spMkLst>
        </pc:spChg>
        <pc:spChg chg="del">
          <ac:chgData name="Emily Crose" userId="5a1598ef78992c55" providerId="LiveId" clId="{7725DBF7-A8B2-4EF4-A55F-4498205147DD}" dt="2023-06-22T01:27:26.502" v="32" actId="700"/>
          <ac:spMkLst>
            <pc:docMk/>
            <pc:sldMk cId="956857473" sldId="405"/>
            <ac:spMk id="3" creationId="{C78663CE-A4D4-4DA2-118D-D49DDA2D304A}"/>
          </ac:spMkLst>
        </pc:spChg>
        <pc:spChg chg="add">
          <ac:chgData name="Emily Crose" userId="5a1598ef78992c55" providerId="LiveId" clId="{7725DBF7-A8B2-4EF4-A55F-4498205147DD}" dt="2023-06-22T01:27:33.071" v="33" actId="26606"/>
          <ac:spMkLst>
            <pc:docMk/>
            <pc:sldMk cId="956857473" sldId="405"/>
            <ac:spMk id="10" creationId="{0DC895F7-4E59-40FB-87DD-ACE47F94C143}"/>
          </ac:spMkLst>
        </pc:spChg>
        <pc:picChg chg="add">
          <ac:chgData name="Emily Crose" userId="5a1598ef78992c55" providerId="LiveId" clId="{7725DBF7-A8B2-4EF4-A55F-4498205147DD}" dt="2023-06-22T01:27:33.071" v="33" actId="26606"/>
          <ac:picMkLst>
            <pc:docMk/>
            <pc:sldMk cId="956857473" sldId="405"/>
            <ac:picMk id="4" creationId="{5AC756AD-8D34-E660-20EB-9BB145C85FE0}"/>
          </ac:picMkLst>
        </pc:picChg>
        <pc:picChg chg="add">
          <ac:chgData name="Emily Crose" userId="5a1598ef78992c55" providerId="LiveId" clId="{7725DBF7-A8B2-4EF4-A55F-4498205147DD}" dt="2023-06-22T01:27:33.071" v="33" actId="26606"/>
          <ac:picMkLst>
            <pc:docMk/>
            <pc:sldMk cId="956857473" sldId="405"/>
            <ac:picMk id="8" creationId="{CBECFFDC-94DB-4DA3-94FE-22FEDDA8FA30}"/>
          </ac:picMkLst>
        </pc:picChg>
        <pc:picChg chg="add">
          <ac:chgData name="Emily Crose" userId="5a1598ef78992c55" providerId="LiveId" clId="{7725DBF7-A8B2-4EF4-A55F-4498205147DD}" dt="2023-06-22T01:27:33.071" v="33" actId="26606"/>
          <ac:picMkLst>
            <pc:docMk/>
            <pc:sldMk cId="956857473" sldId="405"/>
            <ac:picMk id="12" creationId="{1A4C720E-710D-44F8-A8D7-2BAA61E1814B}"/>
          </ac:picMkLst>
        </pc:picChg>
      </pc:sldChg>
      <pc:sldChg chg="addSp modSp new mod setBg modShow modNotesTx">
        <pc:chgData name="Emily Crose" userId="5a1598ef78992c55" providerId="LiveId" clId="{7725DBF7-A8B2-4EF4-A55F-4498205147DD}" dt="2023-06-22T01:32:21.449" v="420" actId="729"/>
        <pc:sldMkLst>
          <pc:docMk/>
          <pc:sldMk cId="15631414" sldId="406"/>
        </pc:sldMkLst>
        <pc:spChg chg="mod">
          <ac:chgData name="Emily Crose" userId="5a1598ef78992c55" providerId="LiveId" clId="{7725DBF7-A8B2-4EF4-A55F-4498205147DD}" dt="2023-06-22T01:28:01.842" v="100" actId="26606"/>
          <ac:spMkLst>
            <pc:docMk/>
            <pc:sldMk cId="15631414" sldId="406"/>
            <ac:spMk id="2" creationId="{E8EAF2F6-8CD2-71FC-1FB6-D8D5595BD761}"/>
          </ac:spMkLst>
        </pc:spChg>
        <pc:picChg chg="add">
          <ac:chgData name="Emily Crose" userId="5a1598ef78992c55" providerId="LiveId" clId="{7725DBF7-A8B2-4EF4-A55F-4498205147DD}" dt="2023-06-22T01:28:01.842" v="100" actId="26606"/>
          <ac:picMkLst>
            <pc:docMk/>
            <pc:sldMk cId="15631414" sldId="406"/>
            <ac:picMk id="6" creationId="{47C9955B-A41F-7CCD-F3CA-1C80186BC6D2}"/>
          </ac:picMkLst>
        </pc:picChg>
        <pc:picChg chg="add">
          <ac:chgData name="Emily Crose" userId="5a1598ef78992c55" providerId="LiveId" clId="{7725DBF7-A8B2-4EF4-A55F-4498205147DD}" dt="2023-06-22T01:28:01.842" v="100" actId="26606"/>
          <ac:picMkLst>
            <pc:docMk/>
            <pc:sldMk cId="15631414" sldId="406"/>
            <ac:picMk id="9" creationId="{6AF6706C-CF07-43A1-BCC4-CBA5D33820DA}"/>
          </ac:picMkLst>
        </pc:picChg>
      </pc:sldChg>
      <pc:sldChg chg="modSp new mod modShow modNotesTx">
        <pc:chgData name="Emily Crose" userId="5a1598ef78992c55" providerId="LiveId" clId="{7725DBF7-A8B2-4EF4-A55F-4498205147DD}" dt="2023-06-22T01:37:32.942" v="572" actId="20577"/>
        <pc:sldMkLst>
          <pc:docMk/>
          <pc:sldMk cId="239233455" sldId="407"/>
        </pc:sldMkLst>
        <pc:spChg chg="mod">
          <ac:chgData name="Emily Crose" userId="5a1598ef78992c55" providerId="LiveId" clId="{7725DBF7-A8B2-4EF4-A55F-4498205147DD}" dt="2023-06-22T01:32:34.386" v="487" actId="20577"/>
          <ac:spMkLst>
            <pc:docMk/>
            <pc:sldMk cId="239233455" sldId="407"/>
            <ac:spMk id="2" creationId="{46749F06-5043-E6A8-00F8-64C289E6A7E0}"/>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85256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gone through so much on programming between security, mobile, and even some content related to car systems, but one we haven’t spent as much time on is embedded programming. </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965948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benchmarking to identify problems. In prior sessions, we talked about how to identify the need to do a roll-back on content or released code. We also Making determinations about what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333082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embedded system? Can anyone give me an example?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70159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devices that operate on embedded systems in one form or another.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69512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110705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6/22/2023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6/22/2023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Day 2?</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A2B2-D22B-2AC0-D7F9-F2A40867E0C5}"/>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Benchmarking</a:t>
            </a:r>
          </a:p>
        </p:txBody>
      </p:sp>
      <p:pic>
        <p:nvPicPr>
          <p:cNvPr id="4" name="Picture 3">
            <a:extLst>
              <a:ext uri="{FF2B5EF4-FFF2-40B4-BE49-F238E27FC236}">
                <a16:creationId xmlns:a16="http://schemas.microsoft.com/office/drawing/2014/main" id="{3C6E85DF-0095-7427-659B-5F5C371D6F99}"/>
              </a:ext>
            </a:extLst>
          </p:cNvPr>
          <p:cNvPicPr>
            <a:picLocks noChangeAspect="1"/>
          </p:cNvPicPr>
          <p:nvPr/>
        </p:nvPicPr>
        <p:blipFill rotWithShape="1">
          <a:blip r:embed="rId2"/>
          <a:srcRect t="27646" b="27410"/>
          <a:stretch/>
        </p:blipFill>
        <p:spPr>
          <a:xfrm>
            <a:off x="20" y="10"/>
            <a:ext cx="12191980" cy="3657589"/>
          </a:xfrm>
          <a:prstGeom prst="rect">
            <a:avLst/>
          </a:prstGeom>
        </p:spPr>
      </p:pic>
    </p:spTree>
    <p:extLst>
      <p:ext uri="{BB962C8B-B14F-4D97-AF65-F5344CB8AC3E}">
        <p14:creationId xmlns:p14="http://schemas.microsoft.com/office/powerpoint/2010/main" val="18823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5AC756AD-8D34-E660-20EB-9BB145C85FE0}"/>
              </a:ext>
            </a:extLst>
          </p:cNvPr>
          <p:cNvPicPr>
            <a:picLocks noChangeAspect="1"/>
          </p:cNvPicPr>
          <p:nvPr/>
        </p:nvPicPr>
        <p:blipFill rotWithShape="1">
          <a:blip r:embed="rId5">
            <a:alphaModFix amt="20000"/>
          </a:blip>
          <a:srcRect t="5981" b="975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FA071-0F12-246D-A4B7-801C08B6F74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Embedded Programming</a:t>
            </a:r>
          </a:p>
        </p:txBody>
      </p:sp>
    </p:spTree>
    <p:extLst>
      <p:ext uri="{BB962C8B-B14F-4D97-AF65-F5344CB8AC3E}">
        <p14:creationId xmlns:p14="http://schemas.microsoft.com/office/powerpoint/2010/main" val="95685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descr="Check List">
            <a:extLst>
              <a:ext uri="{FF2B5EF4-FFF2-40B4-BE49-F238E27FC236}">
                <a16:creationId xmlns:a16="http://schemas.microsoft.com/office/drawing/2014/main" id="{F57F7A3D-3BC8-D803-2E11-D13173BAA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2" name="Title 1">
            <a:extLst>
              <a:ext uri="{FF2B5EF4-FFF2-40B4-BE49-F238E27FC236}">
                <a16:creationId xmlns:a16="http://schemas.microsoft.com/office/drawing/2014/main" id="{15C021C1-7D9A-97EA-07AB-58EEE3C96E11}"/>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What is Benchmarking?</a:t>
            </a:r>
          </a:p>
        </p:txBody>
      </p:sp>
    </p:spTree>
    <p:extLst>
      <p:ext uri="{BB962C8B-B14F-4D97-AF65-F5344CB8AC3E}">
        <p14:creationId xmlns:p14="http://schemas.microsoft.com/office/powerpoint/2010/main" val="72178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5798-F38D-51D5-AE05-B3FF3C148729}"/>
              </a:ext>
            </a:extLst>
          </p:cNvPr>
          <p:cNvSpPr>
            <a:spLocks noGrp="1"/>
          </p:cNvSpPr>
          <p:nvPr>
            <p:ph type="title"/>
          </p:nvPr>
        </p:nvSpPr>
        <p:spPr/>
        <p:txBody>
          <a:bodyPr/>
          <a:lstStyle/>
          <a:p>
            <a:r>
              <a:rPr lang="en-US"/>
              <a:t>Metrics</a:t>
            </a:r>
          </a:p>
        </p:txBody>
      </p:sp>
    </p:spTree>
    <p:extLst>
      <p:ext uri="{BB962C8B-B14F-4D97-AF65-F5344CB8AC3E}">
        <p14:creationId xmlns:p14="http://schemas.microsoft.com/office/powerpoint/2010/main" val="38687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8EAF2F6-8CD2-71FC-1FB6-D8D5595BD761}"/>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What is an Embedded Program?</a:t>
            </a:r>
          </a:p>
        </p:txBody>
      </p:sp>
      <p:pic>
        <p:nvPicPr>
          <p:cNvPr id="6" name="Graphic 5" descr="Classroom">
            <a:extLst>
              <a:ext uri="{FF2B5EF4-FFF2-40B4-BE49-F238E27FC236}">
                <a16:creationId xmlns:a16="http://schemas.microsoft.com/office/drawing/2014/main" id="{47C9955B-A41F-7CCD-F3CA-1C80186BC6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3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9F06-5043-E6A8-00F8-64C289E6A7E0}"/>
              </a:ext>
            </a:extLst>
          </p:cNvPr>
          <p:cNvSpPr>
            <a:spLocks noGrp="1"/>
          </p:cNvSpPr>
          <p:nvPr>
            <p:ph type="title"/>
          </p:nvPr>
        </p:nvSpPr>
        <p:spPr/>
        <p:txBody>
          <a:bodyPr/>
          <a:lstStyle/>
          <a:p>
            <a:r>
              <a:rPr lang="en-US" dirty="0"/>
              <a:t>Where can we find embedded systems?</a:t>
            </a:r>
          </a:p>
        </p:txBody>
      </p:sp>
    </p:spTree>
    <p:extLst>
      <p:ext uri="{BB962C8B-B14F-4D97-AF65-F5344CB8AC3E}">
        <p14:creationId xmlns:p14="http://schemas.microsoft.com/office/powerpoint/2010/main" val="23923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2370</TotalTime>
  <Words>1400</Words>
  <Application>Microsoft Office PowerPoint</Application>
  <PresentationFormat>Widescreen</PresentationFormat>
  <Paragraphs>215</Paragraphs>
  <Slides>55</Slides>
  <Notes>26</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Introduction to Software Business Product Management</vt:lpstr>
      <vt:lpstr>Review of day 1</vt:lpstr>
      <vt:lpstr>Questions From Day 2?</vt:lpstr>
      <vt:lpstr>Terms to listen for</vt:lpstr>
      <vt:lpstr>Embedded Programming</vt:lpstr>
      <vt:lpstr>What is an Embedded Program?</vt:lpstr>
      <vt:lpstr>Where can we find embedded systems?</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Benchmarking</vt:lpstr>
      <vt:lpstr>What is Benchmarking?</vt:lpstr>
      <vt:lpstr>Metrics</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2023-06-22T12:54:55Z</dcterms:modified>
</cp:coreProperties>
</file>